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/>
      <p:regular r:id="rId13"/>
    </p:embeddedFont>
    <p:embeddedFont>
      <p:font typeface="Outfit Extra Bold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8F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7905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3E8A9934-7B55-B912-3862-2332D79FA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08885" y="1622090"/>
            <a:ext cx="7935105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2060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Event Management and Booking System</a:t>
            </a:r>
            <a:endParaRPr lang="en-US" sz="6150" dirty="0">
              <a:solidFill>
                <a:srgbClr val="002060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545471" y="3792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and Comfortable event planning with our web application.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2508885" y="5192137"/>
            <a:ext cx="206311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latin typeface="Arimo Bold" pitchFamily="34" charset="0"/>
                <a:ea typeface="Arimo Bold" pitchFamily="34" charset="-122"/>
                <a:cs typeface="Arimo Bold" pitchFamily="34" charset="-120"/>
              </a:rPr>
              <a:t>Team Members -</a:t>
            </a:r>
            <a:endParaRPr lang="en-US" sz="28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493E7595-3980-C100-ED9A-999A8869DF33}"/>
              </a:ext>
            </a:extLst>
          </p:cNvPr>
          <p:cNvSpPr/>
          <p:nvPr/>
        </p:nvSpPr>
        <p:spPr>
          <a:xfrm>
            <a:off x="4249550" y="5908107"/>
            <a:ext cx="206311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ISHU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</a:rPr>
              <a:t>KISHAN BATRA (2300290140090)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</a:rPr>
              <a:t>MAYANK SAINI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Arimo Bold" pitchFamily="34" charset="0"/>
                <a:ea typeface="Arimo Bold" pitchFamily="34" charset="-122"/>
              </a:rPr>
              <a:t>DEEPRAJ SINGH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background with white and blue flags and balloons">
            <a:extLst>
              <a:ext uri="{FF2B5EF4-FFF2-40B4-BE49-F238E27FC236}">
                <a16:creationId xmlns:a16="http://schemas.microsoft.com/office/drawing/2014/main" id="{84776980-4558-2004-E40E-0DC4BA2E5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9E876DC-76AA-20DA-4A8D-75634040BB66}"/>
              </a:ext>
            </a:extLst>
          </p:cNvPr>
          <p:cNvSpPr/>
          <p:nvPr/>
        </p:nvSpPr>
        <p:spPr>
          <a:xfrm>
            <a:off x="3830904" y="4088355"/>
            <a:ext cx="642233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/>
                <a:solidFill>
                  <a:schemeClr val="accent1"/>
                </a:solidFill>
                <a:effectLst>
                  <a:reflection blurRad="6350" stA="53000" endA="300" endPos="35500" dir="5400000" sy="-90000" algn="bl" rotWithShape="0"/>
                </a:effectLst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2504869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EE5756FB-1AF3-473E-1A02-92D83234C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828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bg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Abstract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3003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Arimo" pitchFamily="34" charset="0"/>
                <a:ea typeface="Arimo" pitchFamily="34" charset="-122"/>
                <a:cs typeface="Arimo" pitchFamily="34" charset="-120"/>
              </a:rPr>
              <a:t>Simplifies event planning using a user-friendly web app.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14979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2299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297483" y="3643253"/>
            <a:ext cx="28635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MERN Stack Based Project for Booking and Organizing Events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49798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919901" y="3274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Objectives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154216" y="3691208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800" kern="1200" dirty="0">
                <a:solidFill>
                  <a:srgbClr val="2A2742"/>
                </a:solidFill>
                <a:effectLst/>
                <a:latin typeface="Outfit Extra Bold"/>
                <a:ea typeface="Outfit Extra Bold"/>
                <a:cs typeface="Outfit Extra Bold"/>
              </a:rPr>
              <a:t>Efficient Management</a:t>
            </a: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800" kern="1200" dirty="0">
                <a:solidFill>
                  <a:srgbClr val="2A2742"/>
                </a:solidFill>
                <a:effectLst/>
                <a:latin typeface="Outfit Extra Bold"/>
                <a:ea typeface="Outfit Extra Bold"/>
                <a:cs typeface="Outfit Extra Bold"/>
              </a:rPr>
              <a:t>User-Friendly Interface</a:t>
            </a:r>
          </a:p>
          <a:p>
            <a:pPr>
              <a:lnSpc>
                <a:spcPts val="2850"/>
              </a:lnSpc>
            </a:pPr>
            <a:r>
              <a:rPr lang="en-US" sz="1800" kern="1200" dirty="0">
                <a:solidFill>
                  <a:srgbClr val="2A2742"/>
                </a:solidFill>
                <a:effectLst/>
                <a:latin typeface="Outfit Extra Bold"/>
                <a:ea typeface="Outfit Extra Bold"/>
                <a:cs typeface="Outfit Extra Bold"/>
              </a:rPr>
              <a:t>Comprehensive Services</a:t>
            </a:r>
            <a:endParaRPr lang="en-US" sz="1600" dirty="0">
              <a:effectLst/>
            </a:endParaRPr>
          </a:p>
          <a:p>
            <a:pPr>
              <a:lnSpc>
                <a:spcPts val="2850"/>
              </a:lnSpc>
            </a:pPr>
            <a:endParaRPr lang="en-US" sz="1600" dirty="0">
              <a:effectLst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93790" y="5061704"/>
            <a:ext cx="7556540" cy="1205448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224" y="5174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317724" y="5596432"/>
            <a:ext cx="7204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Allows users to choose the Type of Event, date and manage it accordingly</a:t>
            </a:r>
            <a:endParaRPr lang="en-US" sz="1750" dirty="0"/>
          </a:p>
        </p:txBody>
      </p:sp>
      <p:pic>
        <p:nvPicPr>
          <p:cNvPr id="20" name="Picture 19" descr="A calendar with blue and white text&#10;&#10;Description automatically generated">
            <a:extLst>
              <a:ext uri="{FF2B5EF4-FFF2-40B4-BE49-F238E27FC236}">
                <a16:creationId xmlns:a16="http://schemas.microsoft.com/office/drawing/2014/main" id="{3E06A804-1C51-86D8-8C3B-F1FC57A8C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797" y="198389"/>
            <a:ext cx="6002224" cy="78295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73F0ACAF-9F62-01B2-12B3-51FE03AF0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0740"/>
            <a:ext cx="59691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Project Objectives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9012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C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 an enjoyable user experience.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30828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68904" y="3167896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308288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378441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Seamless and interactive user experience.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30828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329029" y="3167896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908983" y="308288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Comprehensive Services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08983" y="39276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Cover various event types, from birthdays to outings.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1354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38543" y="5220414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13540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Management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598015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Streamlined tracking and management for event organizers.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0171867" y="51354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322719" y="5220414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10908983" y="5135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Secure Data Storage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10908983" y="5625822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Protect user information with secure data storage.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E092459B-D6B6-EA89-8D69-F6F95305D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93790" y="2355652"/>
            <a:ext cx="84752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Technology Stack and 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333616" y="3097483"/>
            <a:ext cx="5595993" cy="53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Utilize a robust and dynamic technology stack.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MERN Stack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4407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MongoDB, Express.js, React, Node.js.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94407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Aesthetic and engaging design with a focus on usability.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Functionality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94407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services, contact forms, and interactive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ED81D8B0-2BF6-8327-9F2F-B8C65EE9D6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30115" y="1416216"/>
            <a:ext cx="9839292" cy="860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Goals and Objectives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553255" y="21856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FF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 a scalable and sustainable solution.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3107337" y="32557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296051" y="3340775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3844453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Scalable Solution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844453" y="37461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Future growth and integration of new features.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999014" y="325576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156176" y="3340775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736130" y="32557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Customer Satisfaction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736130" y="410051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 customer experience with user-friendly navigation.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3107337" y="56711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3265690" y="5756196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3844453" y="567118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Operational Efficiency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3844453" y="651593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 event management efficiency for both users and administrators.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999014" y="56711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149866" y="5756196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736130" y="5671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Security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736130" y="616160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strong security measures to protect user data.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47C134E0-0D32-FE4F-34B4-FC3D00F49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582573"/>
            <a:ext cx="6836331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Methodology and Approach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0331" y="1560909"/>
            <a:ext cx="76633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 a comprehensive and well-defined methodology.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1046202" y="2137291"/>
            <a:ext cx="22860" cy="5509736"/>
          </a:xfrm>
          <a:prstGeom prst="roundRect">
            <a:avLst>
              <a:gd name="adj" fmla="val 388673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272719" y="2601635"/>
            <a:ext cx="740331" cy="22860"/>
          </a:xfrm>
          <a:prstGeom prst="roundRect">
            <a:avLst>
              <a:gd name="adj" fmla="val 388673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819686" y="2375178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95779" y="2454473"/>
            <a:ext cx="123706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2221111" y="2348746"/>
            <a:ext cx="2993708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Front-End Development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2221111" y="2806184"/>
            <a:ext cx="618255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React.js for a responsive and dynamic interface.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1272719" y="4031933"/>
            <a:ext cx="740331" cy="22860"/>
          </a:xfrm>
          <a:prstGeom prst="roundRect">
            <a:avLst>
              <a:gd name="adj" fmla="val 388673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819686" y="3805476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66252" y="3884771"/>
            <a:ext cx="18276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2221111" y="3779044"/>
            <a:ext cx="2912626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Back-End Development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2221111" y="4236482"/>
            <a:ext cx="618255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Node.js and Express.js for RESTful APIs.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272719" y="5462230"/>
            <a:ext cx="740331" cy="22860"/>
          </a:xfrm>
          <a:prstGeom prst="roundRect">
            <a:avLst>
              <a:gd name="adj" fmla="val 388673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819686" y="5235773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967323" y="5315069"/>
            <a:ext cx="18049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2221111" y="5209342"/>
            <a:ext cx="290810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Database Management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2221111" y="5666780"/>
            <a:ext cx="618255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MongoDB for secure data storage and retrieval.</a:t>
            </a:r>
            <a:endParaRPr lang="en-US" sz="1650" dirty="0"/>
          </a:p>
        </p:txBody>
      </p:sp>
      <p:sp>
        <p:nvSpPr>
          <p:cNvPr id="21" name="Shape 18"/>
          <p:cNvSpPr/>
          <p:nvPr/>
        </p:nvSpPr>
        <p:spPr>
          <a:xfrm>
            <a:off x="1272719" y="6892528"/>
            <a:ext cx="740331" cy="22860"/>
          </a:xfrm>
          <a:prstGeom prst="roundRect">
            <a:avLst>
              <a:gd name="adj" fmla="val 388673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819686" y="6666071"/>
            <a:ext cx="475893" cy="475893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60299" y="6745367"/>
            <a:ext cx="194548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450" dirty="0"/>
          </a:p>
        </p:txBody>
      </p:sp>
      <p:sp>
        <p:nvSpPr>
          <p:cNvPr id="24" name="Text 21"/>
          <p:cNvSpPr/>
          <p:nvPr/>
        </p:nvSpPr>
        <p:spPr>
          <a:xfrm>
            <a:off x="2221111" y="6639639"/>
            <a:ext cx="2682121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Interface Design</a:t>
            </a:r>
            <a:endParaRPr lang="en-US" sz="2050" dirty="0"/>
          </a:p>
        </p:txBody>
      </p:sp>
      <p:sp>
        <p:nvSpPr>
          <p:cNvPr id="25" name="Text 22"/>
          <p:cNvSpPr/>
          <p:nvPr/>
        </p:nvSpPr>
        <p:spPr>
          <a:xfrm>
            <a:off x="2221111" y="7097078"/>
            <a:ext cx="618255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on user-friendly and engaging aesthetics.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861F4054-EE78-A09C-3C92-F782F522F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429" y="3327083"/>
            <a:ext cx="8047553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Expected Outcomes and Impact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63429" y="4335899"/>
            <a:ext cx="13103543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Deliver a transformative user experience.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3429" y="5175647"/>
            <a:ext cx="490776" cy="490776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944999" y="5257443"/>
            <a:ext cx="12763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472327" y="5175647"/>
            <a:ext cx="3380303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User Experience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472327" y="5647253"/>
            <a:ext cx="5733812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Simplified booking and management for users.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424261" y="5175647"/>
            <a:ext cx="490776" cy="490776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575352" y="5257443"/>
            <a:ext cx="188476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8133159" y="5175647"/>
            <a:ext cx="363997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Event Coordination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8133159" y="5647253"/>
            <a:ext cx="5733812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Streamlined management system for event planners.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4777285" y="6459736"/>
            <a:ext cx="490776" cy="490776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929566" y="6541532"/>
            <a:ext cx="18621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5486183" y="6459736"/>
            <a:ext cx="285619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Improved Accessibility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5486183" y="6931343"/>
            <a:ext cx="5733812" cy="697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Mobile-friendly design ensures accessibility across devices.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7569279" y="6541532"/>
            <a:ext cx="200620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2550" dirty="0"/>
          </a:p>
        </p:txBody>
      </p:sp>
      <p:pic>
        <p:nvPicPr>
          <p:cNvPr id="23" name="Picture 22" descr="A screenshot of a computer">
            <a:extLst>
              <a:ext uri="{FF2B5EF4-FFF2-40B4-BE49-F238E27FC236}">
                <a16:creationId xmlns:a16="http://schemas.microsoft.com/office/drawing/2014/main" id="{2FB9D100-07BE-E039-2E25-D898BA79CE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084" t="23414" r="1295" b="36439"/>
          <a:stretch/>
        </p:blipFill>
        <p:spPr>
          <a:xfrm>
            <a:off x="0" y="-11064"/>
            <a:ext cx="14630400" cy="275328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94BC841D-C730-7F3A-ADDD-21AB52F4E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93790" y="2355652"/>
            <a:ext cx="6473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Project Deliverables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80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Deliver a comprehensive suite of features.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4407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Clean, organized layout with easy booking and contact.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Service Offerings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94407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Birthday parties, anniversaries, camping, and gatherings.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362926"/>
            <a:ext cx="33256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Interactive Contact Form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94407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Easy-to-use form for communication with clients.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ue background with white and blue flags and balloons&#10;&#10;Description automatically generated">
            <a:extLst>
              <a:ext uri="{FF2B5EF4-FFF2-40B4-BE49-F238E27FC236}">
                <a16:creationId xmlns:a16="http://schemas.microsoft.com/office/drawing/2014/main" id="{280DF4D8-6E68-63EC-0194-926ED8B1B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1"/>
                    </a14:imgEffect>
                    <a14:imgEffect>
                      <a14:colorTemperature colorTemp="2734"/>
                    </a14:imgEffect>
                    <a14:imgEffect>
                      <a14:saturation sat="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272"/>
            <a:ext cx="14630400" cy="82328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1526" y="614482"/>
            <a:ext cx="6863239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Next Steps and Conclusion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81526" y="1647230"/>
            <a:ext cx="758094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Continuously evolve and improve the application.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526" y="2255758"/>
            <a:ext cx="1116449" cy="17864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32898" y="2479000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Scale and Expand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2232898" y="2961799"/>
            <a:ext cx="6129576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Plan for additional services like weddings and corporate events.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526" y="4042172"/>
            <a:ext cx="1116449" cy="17864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32898" y="4265414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Enhanced Features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2232898" y="4748213"/>
            <a:ext cx="6129576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real-time chat support, detailed scheduling, and notifications.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526" y="5828586"/>
            <a:ext cx="1116449" cy="17864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232898" y="6051828"/>
            <a:ext cx="3634502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Feedback and Improvement</a:t>
            </a:r>
            <a:endParaRPr lang="en-US" sz="2150" dirty="0"/>
          </a:p>
        </p:txBody>
      </p:sp>
      <p:sp>
        <p:nvSpPr>
          <p:cNvPr id="13" name="Text 7"/>
          <p:cNvSpPr/>
          <p:nvPr/>
        </p:nvSpPr>
        <p:spPr>
          <a:xfrm>
            <a:off x="2232898" y="6534626"/>
            <a:ext cx="61295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Gather user feedback and make iterative improvements.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438</Words>
  <Application>Microsoft Office PowerPoint</Application>
  <PresentationFormat>Custom</PresentationFormat>
  <Paragraphs>104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Arimo</vt:lpstr>
      <vt:lpstr>Arial</vt:lpstr>
      <vt:lpstr>Outfit Extra Bold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kishan batra</cp:lastModifiedBy>
  <cp:revision>12</cp:revision>
  <dcterms:created xsi:type="dcterms:W3CDTF">2024-11-11T20:53:07Z</dcterms:created>
  <dcterms:modified xsi:type="dcterms:W3CDTF">2024-11-14T18:15:53Z</dcterms:modified>
</cp:coreProperties>
</file>